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01" r:id="rId24"/>
    <p:sldId id="295" r:id="rId25"/>
    <p:sldId id="296" r:id="rId26"/>
    <p:sldId id="297" r:id="rId27"/>
    <p:sldId id="298" r:id="rId28"/>
    <p:sldId id="299" r:id="rId29"/>
    <p:sldId id="300" r:id="rId30"/>
    <p:sldId id="294" r:id="rId31"/>
    <p:sldId id="280" r:id="rId32"/>
    <p:sldId id="292" r:id="rId33"/>
    <p:sldId id="293" r:id="rId34"/>
    <p:sldId id="281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82" r:id="rId44"/>
    <p:sldId id="28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41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41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xmlns="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xmlns="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xmlns="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xmlns="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xmlns="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xmlns="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xmlns="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xmlns="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xmlns="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xmlns="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xmlns="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xmlns="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xmlns="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xmlns="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xmlns="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xmlns="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xmlns="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xmlns="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xmlns="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xmlns="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xmlns="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xmlns="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xmlns="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xmlns="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xmlns="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xmlns="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xmlns="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xmlns="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xmlns="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xmlns="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xmlns="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xmlns="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xmlns="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xmlns="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xmlns="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xmlns="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xmlns="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xmlns="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xmlns="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xmlns="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xmlns="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xmlns="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xmlns="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xmlns="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xmlns="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xmlns="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xmlns="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xmlns="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xmlns="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xmlns="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xmlns="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xmlns="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xmlns="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xmlns="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xmlns="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xmlns="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xmlns="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xmlns="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xmlns="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xmlns="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xmlns="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xmlns="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xmlns="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xmlns="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xmlns="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xmlns="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xmlns="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xmlns="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xmlns="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xmlns="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xmlns="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xmlns="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xmlns="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xmlns="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xmlns="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xmlns="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xmlns="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xmlns="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xmlns="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xmlns="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xmlns="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xmlns="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xmlns="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xmlns="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xmlns="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xmlns="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xmlns="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xmlns="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xmlns="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xmlns="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xmlns="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xmlns="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xmlns="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xmlns="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xmlns="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xmlns="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xmlns="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xmlns="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xmlns="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xmlns="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xmlns="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xmlns="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xmlns="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xmlns="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xmlns="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xmlns="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xmlns="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xmlns="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xmlns="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xmlns="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xmlns="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xmlns="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xmlns="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xmlns="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xmlns="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xmlns="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xmlns="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xmlns="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xmlns="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xmlns="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xmlns="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xmlns="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xmlns="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xmlns="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xmlns="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xmlns="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xmlns="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xmlns="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xmlns="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xmlns="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xmlns="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xmlns="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xmlns="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xmlns="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xmlns="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xmlns="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xmlns="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xmlns="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xmlns="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xmlns="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xmlns="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xmlns="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xmlns="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xmlns="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xmlns="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xmlns="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xmlns="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xmlns="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xmlns="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xmlns="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xmlns="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xmlns="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xmlns="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xmlns="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xmlns="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xmlns="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xmlns="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xmlns="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xmlns="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xmlns="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xmlns="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xmlns="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xmlns="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xmlns="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xmlns="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xmlns="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xmlns="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xmlns="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xmlns="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xmlns="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xmlns="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xmlns="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241</Words>
  <Application>Microsoft Macintosh PowerPoint</Application>
  <PresentationFormat>와이드스크린</PresentationFormat>
  <Paragraphs>222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87</cp:revision>
  <dcterms:created xsi:type="dcterms:W3CDTF">2017-12-25T21:25:09Z</dcterms:created>
  <dcterms:modified xsi:type="dcterms:W3CDTF">2018-01-10T02:42:43Z</dcterms:modified>
</cp:coreProperties>
</file>